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88825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6470" autoAdjust="0"/>
  </p:normalViewPr>
  <p:slideViewPr>
    <p:cSldViewPr showGuides="1">
      <p:cViewPr varScale="1">
        <p:scale>
          <a:sx n="120" d="100"/>
          <a:sy n="120" d="100"/>
        </p:scale>
        <p:origin x="234" y="90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69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31BCFE4-69B7-40AF-9778-AAEF66EFE432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2021年3月15日</a:t>
            </a:fld>
            <a:endParaRPr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A0AFF6A3-05A2-43C9-BAC6-E7F777C40D60}" type="datetime2">
              <a:rPr lang="zh-TW" altLang="en-US" smtClean="0"/>
              <a:pPr/>
              <a:t>2021年3月15日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BB98AFB-CB0D-4DFE-87B9-B4B0D0DE73CD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>
            <a:lvl1pPr>
              <a:defRPr/>
            </a:lvl1pPr>
          </a:lstStyle>
          <a:p>
            <a:fld id="{DF1CA1B2-0B65-48FF-A4EF-D52F44E0BC0E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90557D-BF90-4EAC-8435-FD0F2293EA9D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A06F219-A01D-46C2-AB8F-66850193113A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B8F7E0-475E-4A4F-B251-AF4D4B9F823E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D96140-6517-4429-8245-8048EFFD722F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214E14-FC91-4A98-BE2C-45A91C87CABA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290FCD0-1450-4EF5-9EB6-93838DB68598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3F19C76-1DF4-4157-8E83-99CDD7C5813A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0150BE-B45A-4071-8F2D-10F115658B39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B22753-B0A9-4CCB-8874-8C3403729D00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600" b="1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BD8E3081-8997-4FCC-AA9C-554AF3E1C629}" type="datetime2">
              <a:rPr lang="zh-TW" altLang="en-US" smtClean="0"/>
              <a:pPr/>
              <a:t>2021年3月15日</a:t>
            </a:fld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細明體" panose="02020509000000000000" pitchFamily="49" charset="-120"/>
              </a:defRPr>
            </a:lvl1pPr>
          </a:lstStyle>
          <a:p>
            <a:fld id="{AAEAE4A8-A6E5-453E-B946-FB774B73F48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333772" y="229398"/>
            <a:ext cx="9649072" cy="807368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4400" dirty="0"/>
              <a:t>輔仁大學社會企業碩士在職學位學程</a:t>
            </a:r>
            <a:endParaRPr lang="zh-TW" altLang="en-US" sz="4400" dirty="0">
              <a:ea typeface="Microsoft JhengHei UI" panose="020B0604030504040204" pitchFamily="34" charset="-12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type="subTitle" idx="1"/>
          </p:nvPr>
        </p:nvSpPr>
        <p:spPr>
          <a:xfrm>
            <a:off x="1269876" y="2032000"/>
            <a:ext cx="6048672" cy="1397000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2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口試委員：　　　　　            教授</a:t>
            </a:r>
            <a:endParaRPr lang="en-US" altLang="zh-TW" sz="28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/>
            <a:r>
              <a:rPr lang="zh-TW" altLang="en-US" sz="2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　　　　　　　　　　            教授</a:t>
            </a:r>
            <a:endParaRPr lang="en-US" altLang="zh-TW" sz="2800" b="1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指導教授兼口試委員：            教授</a:t>
            </a:r>
          </a:p>
          <a:p>
            <a:pPr rtl="0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3398AE5-1431-4BCF-B1F3-6B0F9701E6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813" y="0"/>
            <a:ext cx="1814304" cy="2230488"/>
          </a:xfrm>
          <a:prstGeom prst="rect">
            <a:avLst/>
          </a:prstGeom>
        </p:spPr>
      </p:pic>
      <p:sp>
        <p:nvSpPr>
          <p:cNvPr id="6" name="標題 3">
            <a:extLst>
              <a:ext uri="{FF2B5EF4-FFF2-40B4-BE49-F238E27FC236}">
                <a16:creationId xmlns:a16="http://schemas.microsoft.com/office/drawing/2014/main" id="{D8768B4A-60C0-4A1C-B159-98311E38D861}"/>
              </a:ext>
            </a:extLst>
          </p:cNvPr>
          <p:cNvSpPr txBox="1">
            <a:spLocks/>
          </p:cNvSpPr>
          <p:nvPr/>
        </p:nvSpPr>
        <p:spPr bwMode="auto">
          <a:xfrm>
            <a:off x="1125860" y="1036766"/>
            <a:ext cx="8413574" cy="8073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r>
              <a:rPr lang="zh-TW" altLang="en-US" sz="3600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學年度第    學期論文口試公告</a:t>
            </a:r>
          </a:p>
        </p:txBody>
      </p:sp>
      <p:sp>
        <p:nvSpPr>
          <p:cNvPr id="7" name="內容預留位置 2">
            <a:extLst>
              <a:ext uri="{FF2B5EF4-FFF2-40B4-BE49-F238E27FC236}">
                <a16:creationId xmlns:a16="http://schemas.microsoft.com/office/drawing/2014/main" id="{627CD4BD-6E82-4E6D-A810-C210CCF8E713}"/>
              </a:ext>
            </a:extLst>
          </p:cNvPr>
          <p:cNvSpPr txBox="1">
            <a:spLocks/>
          </p:cNvSpPr>
          <p:nvPr/>
        </p:nvSpPr>
        <p:spPr>
          <a:xfrm>
            <a:off x="1236712" y="3628172"/>
            <a:ext cx="8208912" cy="158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研究生：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題目：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8" name="內容預留位置 2">
            <a:extLst>
              <a:ext uri="{FF2B5EF4-FFF2-40B4-BE49-F238E27FC236}">
                <a16:creationId xmlns:a16="http://schemas.microsoft.com/office/drawing/2014/main" id="{71727B95-5388-4628-80FD-08F5D46979C8}"/>
              </a:ext>
            </a:extLst>
          </p:cNvPr>
          <p:cNvSpPr txBox="1">
            <a:spLocks/>
          </p:cNvSpPr>
          <p:nvPr/>
        </p:nvSpPr>
        <p:spPr>
          <a:xfrm>
            <a:off x="1128246" y="5373216"/>
            <a:ext cx="8208912" cy="1255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   年   月   日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時間：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商務策略簡報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4351901_TF03460663.potx" id="{CA205AA1-F0A2-4EFA-8929-33A26053ED7C}" vid="{5DDE2F13-7488-4895-811E-FD5DE3AB6C6B}"/>
    </a:ext>
  </a:extLst>
</a:theme>
</file>

<file path=ppt/theme/theme2.xml><?xml version="1.0" encoding="utf-8"?>
<a:theme xmlns:a="http://schemas.openxmlformats.org/drawingml/2006/main" name="Office 佈景主題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F1070-8794-47AC-90B7-1F2E078096FF}">
  <ds:schemaRefs>
    <ds:schemaRef ds:uri="a4f35948-e619-41b3-aa29-22878b09cfd2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40262f94-9f35-4ac3-9a90-690165a166b7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商務策略簡報</Template>
  <TotalTime>10</TotalTime>
  <Words>61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UI</vt:lpstr>
      <vt:lpstr>細明體</vt:lpstr>
      <vt:lpstr>微軟正黑體</vt:lpstr>
      <vt:lpstr>新細明體</vt:lpstr>
      <vt:lpstr>Arial</vt:lpstr>
      <vt:lpstr>商務策略簡報</vt:lpstr>
      <vt:lpstr>輔仁大學社會企業碩士在職學位學程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輔仁大學社會企業碩士在職學位學程</dc:title>
  <dc:creator>User</dc:creator>
  <cp:lastModifiedBy>User</cp:lastModifiedBy>
  <cp:revision>3</cp:revision>
  <dcterms:created xsi:type="dcterms:W3CDTF">2021-03-12T01:46:43Z</dcterms:created>
  <dcterms:modified xsi:type="dcterms:W3CDTF">2021-03-15T11:04:47Z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